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0799" autoAdjust="0"/>
  </p:normalViewPr>
  <p:slideViewPr>
    <p:cSldViewPr>
      <p:cViewPr>
        <p:scale>
          <a:sx n="70" d="100"/>
          <a:sy n="70" d="100"/>
        </p:scale>
        <p:origin x="-1810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2BDF7-5923-41C7-A641-E08189BFFCE5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4BA59-84E2-4534-839D-627885EE2E88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BA59-84E2-4534-839D-627885EE2E88}" type="slidenum">
              <a:rPr lang="pt-BR" smtClean="0"/>
              <a:t>2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18ED9-167A-4E0F-B426-2D6E8EEDBF4A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88AD2-73C2-411D-8C55-B03591179D2C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341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8" name="CaixaDeTexto 7"/>
          <p:cNvSpPr txBox="1"/>
          <p:nvPr/>
        </p:nvSpPr>
        <p:spPr>
          <a:xfrm>
            <a:off x="642910" y="2428868"/>
            <a:ext cx="77153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TRABALHOS PREMIADOS NA</a:t>
            </a:r>
          </a:p>
          <a:p>
            <a:pPr algn="ctr"/>
            <a:r>
              <a:rPr lang="pt-BR" sz="60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 EXPOFACOL 2025</a:t>
            </a:r>
            <a:endParaRPr lang="pt-BR" sz="60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3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3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ADMINISTRAÇÃO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A IMPORTÂNCIA DO CUSTOMER SUCCESS NA GESTÃO EMPRESARIAL: ESTRATÉGIAS PARA RETENÇÃO E FIDELIZAÇÃO DE CLIENTES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EDUCAÇÃO FÍSICA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EFEITO DO TREINAMENTO RESISTIDO NO TRANSTORNO DO SONO EM INDIVÍDUOS COM PARKINSON: UM ESTUDO DE REVISÃO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ENFERMAGEM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A BAIXA ADESÃO DOS HOMENS À ATENÇÃO PRIMÁRIA À SAÚDE E O PAPEL DO ENFERMEIRO NA PROMOÇÃO DO AUTOCUIDADO </a:t>
            </a:r>
            <a:endParaRPr lang="pt-BR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FISIOTERAPIA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REALIDADE VIRTUAL APLICADA À REABILITAÇÃO FISIOTERAPÊUTICA: AVANÇOS, EFICÁCIAS E PERSPECTIVAS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MEDICINA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A TERAPIA PSICODÉLICA E O POTENCIAL DA PSILOCIBINA NA PSIQUIATRIA MODERNA: UMA REVISÃO INTEGRATIVA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MEDICINA VETERINÁRIA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EFEITO DO REVESTIMENTO COM ÓLEOS DE COCO E GERGELIM NA QUALIDADE DE OVOS COMERCIAIS DURANTE SETE DIAS DE ARMAZENAMENTO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PEDAGOGIA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ENTRE O CALOR E O SABER: A CLIMATIZAÇÃO COMO DESAFIO DA GESTÃO PEDAGÓGICA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PSICOLOGIA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TRABALHO E CUIDADO: SAÚDE MENTAL DA MULHER ENTRE FAMÍLIA E CARREIRA PROFISSIONAL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ODONTOLOGIA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RECONSTRUÇÃO PALPEBRAL INFERIOR ATRAVÉS DE AUTOENXERTO DE PAVILHÃO AURICULAR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tx2">
                    <a:lumMod val="50000"/>
                  </a:schemeClr>
                </a:solidFill>
                <a:latin typeface="Calibri Light" pitchFamily="34" charset="0"/>
                <a:cs typeface="Calibri Light" pitchFamily="34" charset="0"/>
              </a:rPr>
              <a:t>DIREITO</a:t>
            </a:r>
            <a:endParaRPr lang="pt-BR" sz="2800" b="1" dirty="0">
              <a:solidFill>
                <a:schemeClr val="tx2">
                  <a:lumMod val="50000"/>
                </a:schemeClr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PROTEÇÃO JURÍDICA E SOCIAL DAS PESSOAS COM DEFICIÊNCIA: UMA ANÁLISE SISTEMÁTICA DA LEGISLAÇÃO E SUA APLICAÇÃO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FARMÁCIA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DEPRESSÃO MAIOR E NEUROINFLAMAÇÃO: RELAÇÃO ENTRE MECANISMOS IMUNOLÓGICOS E SAÚDE MENTAL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571736" y="250030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NUTRIÇÃO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INFLUÊNCIA DA ALIMENTAÇÃO NA PREVENÇÃO DE DOENÇAS DA VESÍCULA BILIAR: ESTUDO DE CASO E ESTRATÉGIAS NUTRICIONAIS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2428860" y="2500306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TERAPIA OCUPACIONAL</a:t>
            </a:r>
            <a:endParaRPr lang="pt-BR" sz="2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7158" y="3286124"/>
            <a:ext cx="84296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OFICINA DE CULINÁRIA COMO RECURSO TERAPÊUTICO EM SAÚDE MENTAL: UM RELATO DE EXPERIÊNCIA EM TERAPIA OCUPACIONAL NO CAPS II</a:t>
            </a:r>
            <a:endParaRPr lang="pt-BR" sz="32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/>
            <a:srcRect l="1172" t="15625" r="73633" b="19791"/>
            <a:stretch>
              <a:fillRect/>
            </a:stretch>
          </p:blipFill>
          <p:spPr bwMode="auto">
            <a:xfrm>
              <a:off x="0" y="0"/>
              <a:ext cx="4857752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 l="69141" t="15625" r="976" b="19791"/>
            <a:stretch>
              <a:fillRect/>
            </a:stretch>
          </p:blipFill>
          <p:spPr bwMode="auto">
            <a:xfrm>
              <a:off x="3502692" y="0"/>
              <a:ext cx="564130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 descr="C:\Users\luann\Downloads\WhatsApp Image 2025-11-06 at 11.07.20.jpe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 l="9603" t="23971" r="2506" b="25638"/>
            <a:stretch>
              <a:fillRect/>
            </a:stretch>
          </p:blipFill>
          <p:spPr bwMode="auto">
            <a:xfrm>
              <a:off x="0" y="0"/>
              <a:ext cx="3488833" cy="2500330"/>
            </a:xfrm>
            <a:prstGeom prst="rect">
              <a:avLst/>
            </a:prstGeom>
            <a:noFill/>
          </p:spPr>
        </p:pic>
      </p:grpSp>
      <p:sp>
        <p:nvSpPr>
          <p:cNvPr id="6" name="CaixaDeTexto 5"/>
          <p:cNvSpPr txBox="1"/>
          <p:nvPr/>
        </p:nvSpPr>
        <p:spPr>
          <a:xfrm>
            <a:off x="1714480" y="2500306"/>
            <a:ext cx="5929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 smtClean="0">
                <a:solidFill>
                  <a:srgbClr val="002060"/>
                </a:solidFill>
                <a:latin typeface="Calibri Light" pitchFamily="34" charset="0"/>
                <a:cs typeface="Calibri Light" pitchFamily="34" charset="0"/>
              </a:rPr>
              <a:t>PARABÉNS A TODOS E O NOSSO MUITO OBRIGADO</a:t>
            </a:r>
            <a:endParaRPr lang="pt-BR" sz="4800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1994</TotalTime>
  <Words>231</Words>
  <Application>Microsoft Office PowerPoint</Application>
  <PresentationFormat>Apresentação na tela (4:3)</PresentationFormat>
  <Paragraphs>30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luanna ribeiro</dc:creator>
  <cp:lastModifiedBy>luanna ribeiro</cp:lastModifiedBy>
  <cp:revision>6</cp:revision>
  <dcterms:created xsi:type="dcterms:W3CDTF">2025-11-06T14:05:06Z</dcterms:created>
  <dcterms:modified xsi:type="dcterms:W3CDTF">2025-11-07T23:19:23Z</dcterms:modified>
</cp:coreProperties>
</file>